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8C9B13-8268-4D4A-F4AD-B5234352F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34"/>
            <a:ext cx="16315635" cy="91106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Herman De Analst</dc:creator>
  <cp:lastModifiedBy>Herman Nnyanzi</cp:lastModifiedBy>
  <cp:revision>2</cp:revision>
  <dcterms:created xsi:type="dcterms:W3CDTF">2006-08-16T00:00:00Z</dcterms:created>
  <dcterms:modified xsi:type="dcterms:W3CDTF">2026-08-07T14:00:36Z</dcterms:modified>
</cp:coreProperties>
</file>